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9745f53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19745f53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19745f538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19745f538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19745f538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19745f538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19745f538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19745f538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drive.google.com/file/d/1K3DG17cZ70Lqeo9q7YQfu9yDR2Sj6Zg0/view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HBOkIfRvkRhZ04eGBczecEgCyPJTJN--/view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HJEz__kayLdXA83eTJDgK-3xnzeZAH3G/view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I9KbXnPm1DLs5q7zl-YbApzPfSV9AK83/view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ahPcxfnAa5XA--_ebngMKNfIEsxyUDqV/view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://drive.google.com/file/d/1ete_1kdI61ogfVbhJZZKPHgQ0VeJ2Gyr/view" TargetMode="External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lA_R2h864BM8fvAkyIVyqD1hJmwDymbL/view" TargetMode="External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hyperlink" Target="http://drive.google.com/file/d/1L3j_ZN5OLiQHslSBqdtny-xAlLwII1Hu/view" TargetMode="External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9.jpg"/><Relationship Id="rId9" Type="http://schemas.openxmlformats.org/officeDocument/2006/relationships/image" Target="../media/image1.png"/><Relationship Id="rId5" Type="http://schemas.openxmlformats.org/officeDocument/2006/relationships/image" Target="../media/image4.jpg"/><Relationship Id="rId6" Type="http://schemas.openxmlformats.org/officeDocument/2006/relationships/image" Target="../media/image8.jpg"/><Relationship Id="rId7" Type="http://schemas.openxmlformats.org/officeDocument/2006/relationships/image" Target="../media/image6.jpg"/><Relationship Id="rId8" Type="http://schemas.openxmlformats.org/officeDocument/2006/relationships/hyperlink" Target="http://drive.google.com/file/d/1A_8qf0R0lHkd-KcQGbfZL0aN3Cn4Ehlb/view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4314600" cy="14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JDBC Program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10 E 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286950" y="3076300"/>
            <a:ext cx="4314600" cy="14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Edwin Ramos, Jay Mistry, Michael Chang, Bing Gao, Akashdeep Singh</a:t>
            </a:r>
            <a:endParaRPr/>
          </a:p>
        </p:txBody>
      </p:sp>
      <p:pic>
        <p:nvPicPr>
          <p:cNvPr id="230" name="Google Shape;230;p17" title="JDBC - Slide1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5575" y="45013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393750"/>
            <a:ext cx="70389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MAIN GOALS FOR JDBC APPLICATION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Easy to use and compact User Interface to not get in the way.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Simple and intuitive Program, straight to the point and streamlines your querying process to get in and get out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quick.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Design an Application that is modular enough to be greatly expanded with ease throughout the semester.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p18" title="JDBC - Slide 2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7725" y="446907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Key Developers</a:t>
            </a:r>
            <a:endParaRPr/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1297500" y="1130750"/>
            <a:ext cx="58773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Edwin Ramos - Lead Developer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Build the jdbc structure; Modulate application for easy integration of new features.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Jay Mistry - Secondary Developer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Integrate new features; Keep up to date with the code; Documentation;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Others: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Maintain high level understanding of the code and application.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44" name="Google Shape;244;p19" title="JDBC - Slide 3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650" y="43948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Planning and To-do List</a:t>
            </a:r>
            <a:endParaRPr/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1297500" y="1241450"/>
            <a:ext cx="5877300" cy="33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b="1" lang="en-GB" u="sng">
                <a:solidFill>
                  <a:srgbClr val="FFFFFF"/>
                </a:solidFill>
              </a:rPr>
              <a:t>Database Selection Dialogue</a:t>
            </a:r>
            <a:r>
              <a:rPr lang="en-GB">
                <a:solidFill>
                  <a:srgbClr val="FFFFFF"/>
                </a:solidFill>
              </a:rPr>
              <a:t>: Since the group shares an identical SQL Server set up, streamline the authentication process and allow the user to just select the database they need to query.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b="1" lang="en-GB" u="sng">
                <a:solidFill>
                  <a:srgbClr val="FFFFFF"/>
                </a:solidFill>
              </a:rPr>
              <a:t>Query Input Dialogue</a:t>
            </a:r>
            <a:r>
              <a:rPr lang="en-GB">
                <a:solidFill>
                  <a:srgbClr val="FFFFFF"/>
                </a:solidFill>
              </a:rPr>
              <a:t>: After we select the </a:t>
            </a:r>
            <a:r>
              <a:rPr lang="en-GB">
                <a:solidFill>
                  <a:srgbClr val="FFFFFF"/>
                </a:solidFill>
              </a:rPr>
              <a:t>appropriate</a:t>
            </a:r>
            <a:r>
              <a:rPr lang="en-GB">
                <a:solidFill>
                  <a:srgbClr val="FFFFFF"/>
                </a:solidFill>
              </a:rPr>
              <a:t> database, we can easily paste whatever query we need to execute in a dialogue box.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b="1" lang="en-GB" u="sng">
                <a:solidFill>
                  <a:srgbClr val="FFFFFF"/>
                </a:solidFill>
              </a:rPr>
              <a:t>Results Table</a:t>
            </a:r>
            <a:r>
              <a:rPr lang="en-GB">
                <a:solidFill>
                  <a:srgbClr val="FFFFFF"/>
                </a:solidFill>
              </a:rPr>
              <a:t>: After we provide a </a:t>
            </a:r>
            <a:r>
              <a:rPr lang="en-GB">
                <a:solidFill>
                  <a:srgbClr val="FFFFFF"/>
                </a:solidFill>
              </a:rPr>
              <a:t>query</a:t>
            </a:r>
            <a:r>
              <a:rPr lang="en-GB">
                <a:solidFill>
                  <a:srgbClr val="FFFFFF"/>
                </a:solidFill>
              </a:rPr>
              <a:t> to execute, we show the user the results of their query.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To-do: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Refactor Code make use of Jframes and Action Listeners to expand utility beyond what dialogues are capable of.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-"/>
            </a:pPr>
            <a:r>
              <a:rPr lang="en-GB">
                <a:solidFill>
                  <a:srgbClr val="FFFFFF"/>
                </a:solidFill>
              </a:rPr>
              <a:t>Add a custom authentication page in case anyone </a:t>
            </a:r>
            <a:r>
              <a:rPr lang="en-GB">
                <a:solidFill>
                  <a:srgbClr val="FFFFFF"/>
                </a:solidFill>
              </a:rPr>
              <a:t>should</a:t>
            </a:r>
            <a:r>
              <a:rPr lang="en-GB">
                <a:solidFill>
                  <a:srgbClr val="FFFFFF"/>
                </a:solidFill>
              </a:rPr>
              <a:t> want to change their database settings. 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1" name="Google Shape;251;p20" title="JDBC - Slide 4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4500" y="449277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Communication</a:t>
            </a:r>
            <a:endParaRPr/>
          </a:p>
        </p:txBody>
      </p:sp>
      <p:sp>
        <p:nvSpPr>
          <p:cNvPr id="257" name="Google Shape;257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All communication was done remotely via Discord.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Established an open and honest atmosphere and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rapport, encouraged others to speak up.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Meetings every Tuesday, Thursday and One weekend day to discuss progress and deadlines.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Set goals and held accountability of each other.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21" title="jdbc slide 5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36400" y="439695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JDBC Project Demo (Database Selector)</a:t>
            </a:r>
            <a:endParaRPr/>
          </a:p>
        </p:txBody>
      </p:sp>
      <p:sp>
        <p:nvSpPr>
          <p:cNvPr id="264" name="Google Shape;264;p22"/>
          <p:cNvSpPr txBox="1"/>
          <p:nvPr>
            <p:ph idx="1" type="body"/>
          </p:nvPr>
        </p:nvSpPr>
        <p:spPr>
          <a:xfrm>
            <a:off x="4811425" y="907675"/>
            <a:ext cx="4014300" cy="3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Since we all shared the same Database set up, we can skip any kind of configuration in favor of working on more pressing matters on the project.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We can immediately select the database we wish to query against.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Pressing okay will take us to query dialogue.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Pressing cancel will exit the program entirely. </a:t>
            </a:r>
            <a:endParaRPr/>
          </a:p>
        </p:txBody>
      </p:sp>
      <p:pic>
        <p:nvPicPr>
          <p:cNvPr id="265" name="Google Shape;2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4506625" cy="2187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2" title="jdbc slide 6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4428184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JDBC Project Demo (Query Page)</a:t>
            </a:r>
            <a:endParaRPr/>
          </a:p>
        </p:txBody>
      </p:sp>
      <p:sp>
        <p:nvSpPr>
          <p:cNvPr id="272" name="Google Shape;272;p23"/>
          <p:cNvSpPr txBox="1"/>
          <p:nvPr>
            <p:ph idx="1" type="body"/>
          </p:nvPr>
        </p:nvSpPr>
        <p:spPr>
          <a:xfrm>
            <a:off x="4811425" y="907675"/>
            <a:ext cx="4014300" cy="3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This is a simple page that allows for you to just </a:t>
            </a:r>
            <a:r>
              <a:rPr lang="en-GB"/>
              <a:t>enter</a:t>
            </a:r>
            <a:r>
              <a:rPr lang="en-GB"/>
              <a:t> the query you wish to execute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Pressing okay will execute the query against the chosen database, and take you to a results page granted nothing is wrong with your query.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Pressing cancel will exit the program entirely. </a:t>
            </a:r>
            <a:endParaRPr/>
          </a:p>
        </p:txBody>
      </p:sp>
      <p:pic>
        <p:nvPicPr>
          <p:cNvPr id="273" name="Google Shape;2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00" y="1536575"/>
            <a:ext cx="4609549" cy="196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3" title="jdbc slide 7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68525" y="442817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JDBC Project Demo (Results Page)</a:t>
            </a:r>
            <a:endParaRPr/>
          </a:p>
        </p:txBody>
      </p:sp>
      <p:sp>
        <p:nvSpPr>
          <p:cNvPr id="280" name="Google Shape;280;p24"/>
          <p:cNvSpPr txBox="1"/>
          <p:nvPr>
            <p:ph idx="1" type="body"/>
          </p:nvPr>
        </p:nvSpPr>
        <p:spPr>
          <a:xfrm>
            <a:off x="1099550" y="907675"/>
            <a:ext cx="7726200" cy="28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This page will display the results of your query, you can scroll them if you have a large dataset.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Pressing any one of the upper left hand buttons will do their standard actions of exit, minimize and enlarge.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There are plans to expand the application and make it more robust.</a:t>
            </a:r>
            <a:endParaRPr/>
          </a:p>
        </p:txBody>
      </p:sp>
      <p:pic>
        <p:nvPicPr>
          <p:cNvPr id="281" name="Google Shape;2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63" y="2181950"/>
            <a:ext cx="9007073" cy="13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4" title="jdbc slide 8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42700" y="424995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5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288" name="Google Shape;288;p2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89" name="Google Shape;289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7" name="Google Shape;297;p2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2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0" name="Google Shape;300;p2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4" name="Google Shape;304;p25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" name="Google Shape;306;p2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07" name="Google Shape;307;p2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1" name="Google Shape;311;p25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12" name="Google Shape;312;p2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3" name="Google Shape;313;p25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14" name="Google Shape;314;p25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5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5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" name="Google Shape;318;p25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19" name="Google Shape;319;p25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0" name="Google Shape;320;p25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1" name="Google Shape;321;p25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5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23" name="Google Shape;323;p25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24" name="Google Shape;324;p25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25" name="Google Shape;325;p25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5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5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5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5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5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3" name="Google Shape;333;p25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34" name="Google Shape;334;p25" title="jdbc slide 9.mp3">
            <a:hlinkClick r:id="rId8"/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455600" y="443185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